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30F569-BBD1-432F-A841-63D0C9CEB5EA}" type="datetimeFigureOut">
              <a:rPr lang="de-DE" smtClean="0"/>
              <a:pPr/>
              <a:t>25.08.2010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B2E9D2-5BFA-4C6B-8575-10314559BB17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Niederlagen sind der wahre Weg zum Erfolg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Von einem der Auszog um Rückschläge zu erleiden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7. Beispiele:</a:t>
            </a:r>
            <a:endParaRPr lang="de-DE" u="sng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53136"/>
            <a:ext cx="2520279" cy="20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520279" cy="210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88840"/>
            <a:ext cx="20621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8. Fazit: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Erfolg beim ersten Versuch ist erstrebenswert</a:t>
            </a:r>
          </a:p>
          <a:p>
            <a:endParaRPr lang="de-DE" dirty="0" smtClean="0"/>
          </a:p>
          <a:p>
            <a:r>
              <a:rPr lang="de-DE" smtClean="0"/>
              <a:t>Rückschläge </a:t>
            </a:r>
            <a:r>
              <a:rPr lang="de-DE" smtClean="0"/>
              <a:t>jedoch </a:t>
            </a:r>
            <a:r>
              <a:rPr lang="de-DE" dirty="0" smtClean="0"/>
              <a:t>muss man nicht fürchten</a:t>
            </a:r>
          </a:p>
          <a:p>
            <a:endParaRPr lang="de-DE" dirty="0" smtClean="0"/>
          </a:p>
          <a:p>
            <a:r>
              <a:rPr lang="de-DE" dirty="0" smtClean="0"/>
              <a:t>Aus Rückschlägen kann man gewiss mehr lernen als aus Erfolgen</a:t>
            </a:r>
          </a:p>
          <a:p>
            <a:endParaRPr lang="de-DE" dirty="0" smtClean="0"/>
          </a:p>
          <a:p>
            <a:r>
              <a:rPr lang="de-DE" dirty="0" smtClean="0"/>
              <a:t>Rückschläge sind oft der Weg zum Erfolg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Gliederung: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1. Rückschläge</a:t>
            </a:r>
          </a:p>
          <a:p>
            <a:r>
              <a:rPr lang="de-DE" dirty="0" smtClean="0"/>
              <a:t>2. Erfolge</a:t>
            </a:r>
          </a:p>
          <a:p>
            <a:r>
              <a:rPr lang="de-DE" dirty="0" smtClean="0"/>
              <a:t>3. Im Studienalltag</a:t>
            </a:r>
          </a:p>
          <a:p>
            <a:r>
              <a:rPr lang="de-DE" dirty="0" smtClean="0"/>
              <a:t>4. Ikarus</a:t>
            </a:r>
          </a:p>
          <a:p>
            <a:r>
              <a:rPr lang="de-DE" dirty="0" smtClean="0"/>
              <a:t>5. Beispiele</a:t>
            </a:r>
          </a:p>
          <a:p>
            <a:r>
              <a:rPr lang="de-DE" dirty="0" smtClean="0"/>
              <a:t>6. Ikarus </a:t>
            </a:r>
            <a:r>
              <a:rPr lang="de-DE" dirty="0" err="1" smtClean="0"/>
              <a:t>Reloaded</a:t>
            </a:r>
            <a:endParaRPr lang="de-DE" dirty="0" smtClean="0"/>
          </a:p>
          <a:p>
            <a:r>
              <a:rPr lang="de-DE" dirty="0" smtClean="0"/>
              <a:t>7. Beispiel</a:t>
            </a:r>
          </a:p>
          <a:p>
            <a:r>
              <a:rPr lang="de-DE" dirty="0" smtClean="0"/>
              <a:t>8. Fazit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308495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4400" dirty="0" smtClean="0"/>
              <a:t>„Ich habe aus meinen Rückschlägen oft mehr gelernt als aus meinen Erfolgen“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383432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1. Rückschläge: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das erstrebte Ziel nicht erreichen</a:t>
            </a:r>
          </a:p>
          <a:p>
            <a:r>
              <a:rPr lang="de-DE" dirty="0" smtClean="0"/>
              <a:t>die Möglichkeit den Kopf in den Sand zu stecken?</a:t>
            </a:r>
          </a:p>
          <a:p>
            <a:r>
              <a:rPr lang="de-DE" dirty="0" smtClean="0"/>
              <a:t>oder die Möglichkeit an einer Niederlage zu wachsen?</a:t>
            </a:r>
          </a:p>
          <a:p>
            <a:r>
              <a:rPr lang="de-DE" dirty="0" smtClean="0"/>
              <a:t>die potentiellen Konsequenzen seines Handelns erkennen und bei dem </a:t>
            </a:r>
            <a:r>
              <a:rPr lang="de-DE" dirty="0" smtClean="0"/>
              <a:t>n</a:t>
            </a:r>
            <a:r>
              <a:rPr lang="de-DE" dirty="0" smtClean="0"/>
              <a:t>ächsten </a:t>
            </a:r>
            <a:r>
              <a:rPr lang="de-DE" dirty="0" smtClean="0"/>
              <a:t>M</a:t>
            </a:r>
            <a:r>
              <a:rPr lang="de-DE" dirty="0" smtClean="0"/>
              <a:t>al </a:t>
            </a:r>
            <a:r>
              <a:rPr lang="de-DE" dirty="0" smtClean="0"/>
              <a:t>vermeiden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2. Erfolge: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ein klar gesetztes Ziel erreichen</a:t>
            </a:r>
          </a:p>
          <a:p>
            <a:r>
              <a:rPr lang="de-DE" dirty="0" smtClean="0"/>
              <a:t>die Gewissheit einen Weg ans Ziel gefunden zu haben</a:t>
            </a:r>
          </a:p>
          <a:p>
            <a:r>
              <a:rPr lang="de-DE" dirty="0" smtClean="0"/>
              <a:t>neue Erkenntnisse?</a:t>
            </a:r>
          </a:p>
          <a:p>
            <a:r>
              <a:rPr lang="de-DE" dirty="0" smtClean="0"/>
              <a:t>Möglichkeiten zur Weiterentwicklung?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de-DE" u="sng" dirty="0" smtClean="0"/>
              <a:t>3. Im Studienalltag: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Dienstag vor drei Tagen….</a:t>
            </a:r>
          </a:p>
          <a:p>
            <a:endParaRPr lang="de-DE" sz="2400" dirty="0" smtClean="0"/>
          </a:p>
          <a:p>
            <a:r>
              <a:rPr lang="de-DE" sz="2400" dirty="0" smtClean="0"/>
              <a:t>Ziel: Hausarbeit im Modul Recht verfassen und Präsentation erstellen!</a:t>
            </a:r>
          </a:p>
          <a:p>
            <a:endParaRPr lang="de-DE" sz="2400" dirty="0" smtClean="0"/>
          </a:p>
          <a:p>
            <a:r>
              <a:rPr lang="de-DE" sz="2400" dirty="0" smtClean="0"/>
              <a:t>Erfolg: Hausarbeit erstellt</a:t>
            </a:r>
          </a:p>
          <a:p>
            <a:endParaRPr lang="de-DE" sz="2400" dirty="0" smtClean="0"/>
          </a:p>
          <a:p>
            <a:r>
              <a:rPr lang="de-DE" sz="2400" dirty="0" smtClean="0"/>
              <a:t>Rückschlag: anschließend katatonisch vor dem PC gesessen</a:t>
            </a:r>
          </a:p>
          <a:p>
            <a:endParaRPr lang="de-DE" sz="2400" dirty="0" smtClean="0"/>
          </a:p>
          <a:p>
            <a:r>
              <a:rPr lang="de-DE" sz="2400" dirty="0" smtClean="0"/>
              <a:t>Reaktion: Gefahr erkannt, Mittwoch 7 Uhr aufgestanden, 4 Stunden PC, 7 Stunden Arbeiten, 5 Stunden PC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4. Ikarus: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Ikarus erhielt von seinem Vater Flügel aus Wachs und Federn</a:t>
            </a:r>
          </a:p>
          <a:p>
            <a:endParaRPr lang="de-DE" dirty="0" smtClean="0"/>
          </a:p>
          <a:p>
            <a:r>
              <a:rPr lang="de-DE" dirty="0" smtClean="0"/>
              <a:t>Der Vater beschwor Ikarus nicht zu hoch zu fliegen, da die Hitze der Sonne zum Absturz führen </a:t>
            </a:r>
            <a:r>
              <a:rPr lang="de-DE" dirty="0" smtClean="0"/>
              <a:t>könnte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Aus Übermut stieg Ikarus höher und höher, um anschließend ins Meer zu stürzen und zu ertrinken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5. Beispiele:</a:t>
            </a:r>
            <a:endParaRPr lang="de-DE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674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232248" cy="28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73630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6. Ikarus </a:t>
            </a:r>
            <a:r>
              <a:rPr lang="de-DE" u="sng" dirty="0" err="1" smtClean="0"/>
              <a:t>Reloaded</a:t>
            </a:r>
            <a:r>
              <a:rPr lang="de-DE" u="sng" dirty="0" smtClean="0"/>
              <a:t>: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angenommen Ikarus hätte den ersten Sturz </a:t>
            </a:r>
            <a:r>
              <a:rPr lang="de-DE" dirty="0" smtClean="0"/>
              <a:t>überlebt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 hoch </a:t>
            </a:r>
            <a:r>
              <a:rPr lang="de-DE" dirty="0" smtClean="0"/>
              <a:t>wäre </a:t>
            </a:r>
            <a:r>
              <a:rPr lang="de-DE" dirty="0" smtClean="0"/>
              <a:t>die Wahrscheinlichkeit, dass er beim nächsten Versuch wieder abstürzt?</a:t>
            </a:r>
          </a:p>
          <a:p>
            <a:endParaRPr lang="de-DE" dirty="0" smtClean="0"/>
          </a:p>
          <a:p>
            <a:r>
              <a:rPr lang="de-DE" dirty="0" smtClean="0"/>
              <a:t>Wäre </a:t>
            </a:r>
            <a:r>
              <a:rPr lang="de-DE" dirty="0" smtClean="0"/>
              <a:t>er nicht abgestürzt, </a:t>
            </a:r>
            <a:r>
              <a:rPr lang="de-DE" dirty="0" smtClean="0"/>
              <a:t>wäre </a:t>
            </a:r>
            <a:r>
              <a:rPr lang="de-DE" dirty="0" smtClean="0"/>
              <a:t>er beim zweiten Versuch eventuell höher geflogen?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293</Words>
  <Application>Microsoft Office PowerPoint</Application>
  <PresentationFormat>Bildschirmpräsentation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Hyperion</vt:lpstr>
      <vt:lpstr>Niederlagen sind der wahre Weg zum Erfolg</vt:lpstr>
      <vt:lpstr>Gliederung:</vt:lpstr>
      <vt:lpstr>    „Ich habe aus meinen Rückschlägen oft mehr gelernt als aus meinen Erfolgen“ </vt:lpstr>
      <vt:lpstr>1. Rückschläge:</vt:lpstr>
      <vt:lpstr>2. Erfolge:</vt:lpstr>
      <vt:lpstr>3. Im Studienalltag:</vt:lpstr>
      <vt:lpstr>4. Ikarus:</vt:lpstr>
      <vt:lpstr>5. Beispiele:</vt:lpstr>
      <vt:lpstr>6. Ikarus Reloaded:</vt:lpstr>
      <vt:lpstr>7. Beispiele:</vt:lpstr>
      <vt:lpstr>8. Fazit: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Niederlagen sind der wahre Weg zum Erfolg</dc:title>
  <dc:creator>R2D2</dc:creator>
  <cp:lastModifiedBy>R2D2</cp:lastModifiedBy>
  <cp:revision>17</cp:revision>
  <dcterms:created xsi:type="dcterms:W3CDTF">2010-08-25T09:05:00Z</dcterms:created>
  <dcterms:modified xsi:type="dcterms:W3CDTF">2010-08-25T20:35:05Z</dcterms:modified>
</cp:coreProperties>
</file>