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  <Override PartName="/ppt/media/audio1.bin" ContentType="audio/unknown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60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066BF-05F8-6147-BFBD-C600E4CFEBF3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60146-A6A5-154D-8953-A4E60B1F3D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Referat</a:t>
            </a:r>
            <a:r>
              <a:rPr lang="de-DE" baseline="0" dirty="0" smtClean="0"/>
              <a:t> von Anna Wernicka Sprecherkurs SP1011b3</a:t>
            </a:r>
          </a:p>
          <a:p>
            <a:endParaRPr lang="de-DE" baseline="0" dirty="0" smtClean="0"/>
          </a:p>
          <a:p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60146-A6A5-154D-8953-A4E60B1F3DD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ild mit Beschriftu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Bilder mit Beschriftu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Grußform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Inhalte, oben un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DF7425-A6C4-6A47-BD97-609A10AC5556}" type="datetimeFigureOut">
              <a:rPr lang="de-DE" smtClean="0"/>
              <a:pPr/>
              <a:t>21.12.2011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6B7F64-0661-AA4A-8812-0E814C1AF4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d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Ich als Sprecher- Immer gut bei Stimme!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3699804"/>
            <a:ext cx="8763000" cy="2624796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771106" y="3886200"/>
            <a:ext cx="1600200" cy="18161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Stimme unser Kapital!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800" dirty="0" smtClean="0"/>
          </a:p>
          <a:p>
            <a:r>
              <a:rPr lang="de-DE" sz="2400" dirty="0" smtClean="0"/>
              <a:t>Die </a:t>
            </a:r>
            <a:r>
              <a:rPr lang="de-DE" sz="2400" dirty="0" smtClean="0"/>
              <a:t>Stimme ist ein Instrument</a:t>
            </a:r>
          </a:p>
          <a:p>
            <a:r>
              <a:rPr lang="de-DE" sz="2400" dirty="0" smtClean="0"/>
              <a:t>Ausdruck von Emotionen (Trauer, Freude, Nervosität, Angst usw.)</a:t>
            </a:r>
          </a:p>
          <a:p>
            <a:r>
              <a:rPr lang="de-DE" sz="2400" dirty="0" smtClean="0"/>
              <a:t>Informationsaustausch</a:t>
            </a:r>
            <a:endParaRPr lang="de-DE" sz="2400" dirty="0" smtClean="0"/>
          </a:p>
          <a:p>
            <a:endParaRPr lang="de-DE" sz="2400" dirty="0" smtClean="0"/>
          </a:p>
          <a:p>
            <a:endParaRPr lang="de-DE" sz="2400" dirty="0" smtClean="0"/>
          </a:p>
          <a:p>
            <a:endParaRPr lang="de-DE" sz="3429" dirty="0" smtClean="0"/>
          </a:p>
          <a:p>
            <a:endParaRPr lang="de-DE" sz="3429" dirty="0" smtClean="0"/>
          </a:p>
          <a:p>
            <a:endParaRPr lang="de-DE" sz="3429" dirty="0" smtClean="0"/>
          </a:p>
          <a:p>
            <a:endParaRPr lang="de-DE" sz="3429" dirty="0" smtClean="0"/>
          </a:p>
          <a:p>
            <a:endParaRPr lang="de-DE" sz="3429" dirty="0" smtClean="0"/>
          </a:p>
        </p:txBody>
      </p:sp>
    </p:spTree>
  </p:cSld>
  <p:clrMapOvr>
    <a:masterClrMapping/>
  </p:clrMapOvr>
  <p:transition advTm="120000">
    <p:wipe dir="u"/>
    <p:sndAc>
      <p:stSnd>
        <p:snd r:embed="rId2" name="Pfeil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Entstehung eines Tons!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8141"/>
            <a:ext cx="7945439" cy="5141259"/>
          </a:xfrm>
        </p:spPr>
        <p:txBody>
          <a:bodyPr>
            <a:normAutofit fontScale="92500" lnSpcReduction="10000"/>
          </a:bodyPr>
          <a:lstStyle/>
          <a:p>
            <a:pPr lvl="8">
              <a:buNone/>
            </a:pPr>
            <a:r>
              <a:rPr lang="de-DE" dirty="0" smtClean="0"/>
              <a:t>		</a:t>
            </a:r>
          </a:p>
          <a:p>
            <a:pPr lvl="8"/>
            <a:r>
              <a:rPr lang="de-DE" dirty="0" smtClean="0"/>
              <a:t>				</a:t>
            </a:r>
          </a:p>
          <a:p>
            <a:pPr lvl="8"/>
            <a:r>
              <a:rPr lang="de-DE" dirty="0" smtClean="0"/>
              <a:t>Beim Atmen öffnen sich die Stimmlippen      </a:t>
            </a:r>
          </a:p>
          <a:p>
            <a:pPr lvl="8"/>
            <a:endParaRPr lang="de-DE" dirty="0" smtClean="0"/>
          </a:p>
          <a:p>
            <a:pPr lvl="8"/>
            <a:r>
              <a:rPr lang="de-DE" dirty="0" smtClean="0"/>
              <a:t>Die Stimmritze verengt sich</a:t>
            </a:r>
          </a:p>
          <a:p>
            <a:pPr lvl="8"/>
            <a:endParaRPr lang="de-DE" dirty="0" smtClean="0"/>
          </a:p>
          <a:p>
            <a:pPr lvl="8"/>
            <a:r>
              <a:rPr lang="de-DE" dirty="0" smtClean="0"/>
              <a:t>Beim Ausatmen werden  Stimmlippen durch Luft in Schwingung versetzt</a:t>
            </a:r>
          </a:p>
          <a:p>
            <a:pPr lvl="8"/>
            <a:endParaRPr lang="de-DE" dirty="0" smtClean="0"/>
          </a:p>
          <a:p>
            <a:pPr lvl="8"/>
            <a:r>
              <a:rPr lang="de-DE" dirty="0" smtClean="0"/>
              <a:t>Erzeugung einer Frequenz</a:t>
            </a:r>
          </a:p>
          <a:p>
            <a:pPr lvl="8"/>
            <a:endParaRPr lang="de-DE" dirty="0" smtClean="0"/>
          </a:p>
          <a:p>
            <a:pPr lvl="8"/>
            <a:r>
              <a:rPr lang="de-DE" dirty="0" smtClean="0"/>
              <a:t>Durch Kiefer/Zähne, Lippen/Zunge werden Laute geformt</a:t>
            </a:r>
          </a:p>
          <a:p>
            <a:pPr lvl="8">
              <a:buNone/>
            </a:pPr>
            <a:r>
              <a:rPr lang="de-DE" dirty="0" smtClean="0"/>
              <a:t>   		  		   			</a:t>
            </a:r>
          </a:p>
          <a:p>
            <a:pPr lvl="8">
              <a:buNone/>
            </a:pPr>
            <a:endParaRPr lang="de-DE" dirty="0" smtClean="0"/>
          </a:p>
          <a:p>
            <a:pPr lvl="8">
              <a:buNone/>
            </a:pPr>
            <a:endParaRPr lang="de-DE" dirty="0"/>
          </a:p>
        </p:txBody>
      </p:sp>
      <p:pic>
        <p:nvPicPr>
          <p:cNvPr id="4" name="Picture 4" descr="stimmbaender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37338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Richtiges Training für die Stimme </a:t>
            </a:r>
            <a:br>
              <a:rPr lang="de-DE" sz="2800" dirty="0" smtClean="0"/>
            </a:br>
            <a:r>
              <a:rPr lang="de-DE" sz="2800" dirty="0" smtClean="0"/>
              <a:t>„Vierteiliges </a:t>
            </a:r>
            <a:r>
              <a:rPr lang="de-DE" sz="2800" dirty="0" err="1" smtClean="0"/>
              <a:t>morgentliches</a:t>
            </a:r>
            <a:r>
              <a:rPr lang="de-DE" sz="2800" dirty="0" smtClean="0"/>
              <a:t> Warm up“ </a:t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Bewusststein für eigenen Körper schärfen</a:t>
            </a:r>
          </a:p>
          <a:p>
            <a:r>
              <a:rPr lang="de-DE" sz="2400" dirty="0" smtClean="0"/>
              <a:t>Vorsichtiges Erklingen der Stimme</a:t>
            </a:r>
          </a:p>
          <a:p>
            <a:r>
              <a:rPr lang="de-DE" sz="2400" dirty="0" smtClean="0"/>
              <a:t>Training der Artikulationswerkzeuge</a:t>
            </a:r>
          </a:p>
          <a:p>
            <a:r>
              <a:rPr lang="de-DE" sz="2400" dirty="0" smtClean="0"/>
              <a:t>Arbeit am Text beginnen</a:t>
            </a:r>
            <a:endParaRPr lang="de-DE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Indifferenzlage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 Die</a:t>
            </a:r>
            <a:r>
              <a:rPr lang="de-DE" sz="2400" dirty="0" smtClean="0"/>
              <a:t> natürliche Sprechstimme</a:t>
            </a:r>
          </a:p>
          <a:p>
            <a:r>
              <a:rPr lang="de-DE" sz="2400" dirty="0" smtClean="0"/>
              <a:t>„In etwa der Grundton der Stimme“</a:t>
            </a:r>
          </a:p>
          <a:p>
            <a:r>
              <a:rPr lang="de-DE" sz="2400" dirty="0" smtClean="0"/>
              <a:t>„Die Stimme ist in diesem Grundton am </a:t>
            </a:r>
            <a:r>
              <a:rPr lang="de-DE" sz="2400" dirty="0" err="1" smtClean="0"/>
              <a:t>entspanntesten</a:t>
            </a:r>
            <a:r>
              <a:rPr lang="de-DE" sz="2400" dirty="0" smtClean="0"/>
              <a:t>“</a:t>
            </a:r>
          </a:p>
          <a:p>
            <a:r>
              <a:rPr lang="de-DE" sz="2400" dirty="0" smtClean="0"/>
              <a:t>Kann durch falsche Vorbilder verzerrt werden</a:t>
            </a:r>
          </a:p>
          <a:p>
            <a:r>
              <a:rPr lang="de-DE" sz="2400" dirty="0" smtClean="0"/>
              <a:t>Wie trainiert man die Indifferenzlage?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Die Stimme</a:t>
            </a:r>
            <a:r>
              <a:rPr lang="de-DE" sz="2800" dirty="0" smtClean="0"/>
              <a:t> Spiegel der Persönlichkeit!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Stimme lässt Rückschlüsse auf Charakter und den seelischen Zustand zu.</a:t>
            </a:r>
          </a:p>
          <a:p>
            <a:r>
              <a:rPr lang="de-DE" sz="2000" dirty="0" smtClean="0"/>
              <a:t>Emotionaler Mensch= melodische Stimme</a:t>
            </a:r>
          </a:p>
          <a:p>
            <a:r>
              <a:rPr lang="de-DE" sz="2000" dirty="0" smtClean="0"/>
              <a:t>Sachlichkeit und Rationalität= monotone Stimme</a:t>
            </a:r>
          </a:p>
          <a:p>
            <a:r>
              <a:rPr lang="de-DE" sz="2000" dirty="0" smtClean="0"/>
              <a:t>Hysterie, Aufregung= hohe Stimme</a:t>
            </a:r>
          </a:p>
          <a:p>
            <a:r>
              <a:rPr lang="de-DE" sz="2000" dirty="0" smtClean="0"/>
              <a:t>Müdigkeit, Entspannung= tiefe Stimme</a:t>
            </a:r>
          </a:p>
          <a:p>
            <a:pPr>
              <a:buNone/>
            </a:pPr>
            <a:endParaRPr lang="de-DE" sz="1800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Wie setze ich die Stimme richtig ein?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Vielfalt der Stimmmöglichkeiten ausprobiere</a:t>
            </a:r>
          </a:p>
          <a:p>
            <a:r>
              <a:rPr lang="de-DE" dirty="0" smtClean="0"/>
              <a:t>Passagen lesen</a:t>
            </a:r>
          </a:p>
          <a:p>
            <a:r>
              <a:rPr lang="de-DE" dirty="0" smtClean="0"/>
              <a:t>Mit Tempo, Rhythmus, Melodie, Emotionen spielen</a:t>
            </a:r>
          </a:p>
          <a:p>
            <a:r>
              <a:rPr lang="de-DE" dirty="0" smtClean="0"/>
              <a:t>Übertreiben bis ins Extreme gehen</a:t>
            </a:r>
          </a:p>
          <a:p>
            <a:r>
              <a:rPr lang="de-DE" dirty="0" smtClean="0"/>
              <a:t>Sich in die Figur den Inhalt des Textes hineinversetzen</a:t>
            </a:r>
            <a:endParaRPr lang="de-DE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 des Sprechers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Der Weg ist das Ziel! </a:t>
            </a:r>
          </a:p>
          <a:p>
            <a:r>
              <a:rPr lang="de-DE" sz="2400" dirty="0" smtClean="0"/>
              <a:t>Ohne Fleiß kein Preis!</a:t>
            </a:r>
          </a:p>
          <a:p>
            <a:endParaRPr lang="de-DE" sz="2400" dirty="0" smtClean="0"/>
          </a:p>
          <a:p>
            <a:endParaRPr lang="de-DE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0</TotalTime>
  <Words>250</Words>
  <Application>Microsoft Macintosh PowerPoint</Application>
  <PresentationFormat>Bildschirmpräsentation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Genesis</vt:lpstr>
      <vt:lpstr>Ich als Sprecher- Immer gut bei Stimme!</vt:lpstr>
      <vt:lpstr>Die Stimme unser Kapital!  </vt:lpstr>
      <vt:lpstr>Entstehung eines Tons!</vt:lpstr>
      <vt:lpstr>Richtiges Training für die Stimme  „Vierteiliges morgentliches Warm up“  </vt:lpstr>
      <vt:lpstr>Indifferenzlage</vt:lpstr>
      <vt:lpstr>Die Stimme Spiegel der Persönlichkeit!</vt:lpstr>
      <vt:lpstr>Wie setze ich die Stimme richtig ein?</vt:lpstr>
      <vt:lpstr>Ziel des Sprechers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als Sprecher- Immer gut bei Stimme!</dc:title>
  <dc:creator>Anna Wernicka</dc:creator>
  <cp:lastModifiedBy>Anna Wernicka</cp:lastModifiedBy>
  <cp:revision>28</cp:revision>
  <dcterms:created xsi:type="dcterms:W3CDTF">2011-12-21T20:07:38Z</dcterms:created>
  <dcterms:modified xsi:type="dcterms:W3CDTF">2011-12-21T21:41:02Z</dcterms:modified>
</cp:coreProperties>
</file>